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30" y="7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76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401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レイアウト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6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3"/>
            <a:ext cx="6520220" cy="2066589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1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9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2AF02D11-3B79-49E5-A235-CB2C91B27CF3}" type="datetimeFigureOut">
              <a:rPr kumimoji="1" lang="ja-JP" altLang="en-US" smtClean="0"/>
              <a:t>2023/10/16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30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1" y="9909730"/>
            <a:ext cx="1700927" cy="569240"/>
          </a:xfrm>
          <a:prstGeom prst="rect">
            <a:avLst/>
          </a:prstGeom>
        </p:spPr>
        <p:txBody>
          <a:bodyPr/>
          <a:lstStyle/>
          <a:p>
            <a:fld id="{4014AE8F-3040-4667-B049-A3C5A13037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45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0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23762" y="620265"/>
            <a:ext cx="3074670" cy="445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会場までのアクセス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533716" y="4726978"/>
            <a:ext cx="6583680" cy="228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409707" y="4802980"/>
            <a:ext cx="4709160" cy="4229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研修参加申し込み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025436"/>
              </p:ext>
            </p:extLst>
          </p:nvPr>
        </p:nvGraphicFramePr>
        <p:xfrm>
          <a:off x="590866" y="5856443"/>
          <a:ext cx="6469381" cy="3569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8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4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0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参加希望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ステップ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Ⅰ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/5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　ステップ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12/18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□会員　□一般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85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携帯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85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8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476567" y="5437346"/>
            <a:ext cx="6583680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ご記入の上、</a:t>
            </a:r>
            <a:r>
              <a:rPr lang="en-US" altLang="ja-JP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FAX</a:t>
            </a:r>
            <a:r>
              <a:rPr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r>
              <a:rPr lang="ja-JP" altLang="en-US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）でお申し込みください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90867" y="9555037"/>
            <a:ext cx="6716897" cy="885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申込先・問合せ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公益社団法人神奈川県介護福祉士会事務局 </a:t>
            </a:r>
            <a:endParaRPr lang="en-US" altLang="ja-JP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🏣 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221-0825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横浜市神奈川区反町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3-17-2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神奈川県社会福祉センター内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 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045-319-6687 </a:t>
            </a:r>
            <a:r>
              <a:rPr lang="ja-JP" altLang="en-US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ＦＡＸ</a:t>
            </a:r>
            <a:r>
              <a:rPr lang="en-US" altLang="ja-JP" sz="13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endParaRPr lang="ja-JP" altLang="en-US" sz="13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781550" y="5878984"/>
            <a:ext cx="2278698" cy="419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希望される日程にチェックをお願いいたします。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ステップ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en-US" altLang="ja-JP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9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を受講した方のみ参加可能</a:t>
            </a:r>
            <a:endParaRPr kumimoji="1" lang="en-US" altLang="ja-JP" sz="9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2"/>
          <a:srcRect l="26666" t="36962" r="39167" b="20075"/>
          <a:stretch/>
        </p:blipFill>
        <p:spPr>
          <a:xfrm>
            <a:off x="590871" y="1482566"/>
            <a:ext cx="4072233" cy="288036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4663104" y="1596866"/>
            <a:ext cx="2545737" cy="2686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233-0002</a:t>
            </a:r>
            <a:b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横浜市港南区上大岡西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1-6-1 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ゆめおおおかオフィスタワー内</a:t>
            </a:r>
            <a:b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 045-847-6666(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京浜急行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横浜市営地下鉄</a:t>
            </a:r>
            <a:endParaRPr lang="en-US" altLang="ja-JP" sz="1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「上大岡」駅下車 徒歩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3950914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30325_抽選会運営装飾セット.potx" id="{B39D82B9-A1CD-4E25-94FB-31050E236CF1}" vid="{A07420AB-55F1-40C4-BF9F-F0C6FBD777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22339_chusenkai_set</Template>
  <TotalTime>213</TotalTime>
  <Words>143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小玉達也</dc:creator>
  <cp:lastModifiedBy>hot@tbb.t-com.ne.jp</cp:lastModifiedBy>
  <cp:revision>38</cp:revision>
  <cp:lastPrinted>2022-11-10T08:49:21Z</cp:lastPrinted>
  <dcterms:created xsi:type="dcterms:W3CDTF">2022-03-14T05:38:06Z</dcterms:created>
  <dcterms:modified xsi:type="dcterms:W3CDTF">2023-10-16T06:42:25Z</dcterms:modified>
</cp:coreProperties>
</file>